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1" r:id="rId4"/>
    <p:sldId id="27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2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31/01/65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ประกาศกระทรวงแรงงาน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>
                <a:solidFill>
                  <a:prstClr val="black"/>
                </a:solidFill>
              </a:rPr>
              <a:t>ขยายกำหนดเวลาการยื่นแบบรายการแสดงการส่งเงินสมทบ และการนำส่งเงินสมทบผ่านระบบอิเล็กทรอนิกส์ (</a:t>
            </a:r>
            <a:r>
              <a:rPr lang="en-US" altLang="en-US" sz="3400" dirty="0">
                <a:solidFill>
                  <a:prstClr val="black"/>
                </a:solidFill>
              </a:rPr>
              <a:t>e - Payment) </a:t>
            </a:r>
            <a:r>
              <a:rPr lang="th-TH" altLang="en-US" sz="3400" dirty="0">
                <a:solidFill>
                  <a:prstClr val="black"/>
                </a:solidFill>
              </a:rPr>
              <a:t>พ.ศ. 2565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</a:t>
            </a:r>
            <a:r>
              <a:rPr lang="th-TH" altLang="en-US" sz="3400" dirty="0" smtClean="0">
                <a:solidFill>
                  <a:prstClr val="black"/>
                </a:solidFill>
              </a:rPr>
              <a:t>8</a:t>
            </a:r>
            <a:r>
              <a:rPr lang="en-US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มกราคม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</a:rPr>
              <a:t>ให้ขยายกำหนดเวลา กรณีนายจ้างยื่นแบบรายการแสดงการส่งเงินสมทบและการนำส่งเงินสมทบตามมาตรา 47 แห่งพระราชบัญญัติประกันสังคม พ.ศ. 2533 ซึ่งแก้ไขเพิ่มเติมโดยพระราชบัญญัติประกันสังคม (ฉบับที่ 4) พ.ศ. 2558 โดยวิธีการนำส่งเงินสมทบผ่านระบบอิเล็กทรอนิกส์ ออกไปอีก 7 วันทำการนับแต่วันที่พ้นกำหนดวันที่ 15 ของเดือนถัดจากเดือนที่มีการหักเงินสมทบไว้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</a:rPr>
              <a:t>การดำเนินการนี้ให้ใช้สำหรับการยื่นแบบรายการแสดงการส่งเงินสมทบและการนำส่งเงินสมทบสำหรับค่าจ้างตั้งแต่เดือนที่ประกาศฉบับนี้มีผลใช้บังคับเป็นต้นไป เป็นระยะเวลา 24 </a:t>
            </a:r>
            <a:r>
              <a:rPr lang="th-TH" sz="2800" dirty="0" smtClean="0">
                <a:latin typeface="Cordia New" pitchFamily="34" charset="-34"/>
              </a:rPr>
              <a:t>เดือน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</a:rPr>
              <a:t>ประกาศนี้ให้ใช้บังคับตั้งแต่วันถัดจากวันประกาศในราชกิจจา</a:t>
            </a:r>
            <a:r>
              <a:rPr lang="th-TH" sz="2800" dirty="0" err="1">
                <a:latin typeface="Cordia New" pitchFamily="34" charset="-34"/>
              </a:rPr>
              <a:t>นุเบกษา</a:t>
            </a:r>
            <a:r>
              <a:rPr lang="th-TH" sz="2800" dirty="0">
                <a:latin typeface="Cordia New" pitchFamily="34" charset="-34"/>
              </a:rPr>
              <a:t>เป็นต้นไป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224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257</cp:revision>
  <dcterms:created xsi:type="dcterms:W3CDTF">2020-07-02T04:19:53Z</dcterms:created>
  <dcterms:modified xsi:type="dcterms:W3CDTF">2022-01-31T01:48:30Z</dcterms:modified>
</cp:coreProperties>
</file>